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C5118-E118-4CE8-A54E-A367C2EE92DF}" type="datetimeFigureOut">
              <a:rPr lang="es-ES" smtClean="0"/>
              <a:t>27/04/2012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8D371-81F8-48F9-B651-61B3944F6A1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centros3.pntic.mec.es/sanped14/recetas/manza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32656"/>
            <a:ext cx="2667000" cy="3048000"/>
          </a:xfrm>
          <a:prstGeom prst="rect">
            <a:avLst/>
          </a:prstGeom>
          <a:noFill/>
        </p:spPr>
      </p:pic>
      <p:sp>
        <p:nvSpPr>
          <p:cNvPr id="14" name="13 Título"/>
          <p:cNvSpPr>
            <a:spLocks noGrp="1"/>
          </p:cNvSpPr>
          <p:nvPr>
            <p:ph type="title"/>
          </p:nvPr>
        </p:nvSpPr>
        <p:spPr>
          <a:xfrm>
            <a:off x="683568" y="1196752"/>
            <a:ext cx="5486400" cy="566738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8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Propiedades de la manzana </a:t>
            </a:r>
            <a:endParaRPr lang="es-ES" sz="48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15 Marcador de texto"/>
          <p:cNvSpPr>
            <a:spLocks noGrp="1"/>
          </p:cNvSpPr>
          <p:nvPr>
            <p:ph type="body" sz="half" idx="2"/>
          </p:nvPr>
        </p:nvSpPr>
        <p:spPr>
          <a:xfrm>
            <a:off x="467544" y="2060848"/>
            <a:ext cx="6192688" cy="4392488"/>
          </a:xfrm>
        </p:spPr>
        <p:txBody>
          <a:bodyPr>
            <a:noAutofit/>
          </a:bodyPr>
          <a:lstStyle/>
          <a:p>
            <a:pPr algn="just"/>
            <a:r>
              <a:rPr lang="es-ES" sz="1800" dirty="0" smtClean="0"/>
              <a:t>Desde el punto de vista nutritivo la manzana es una de las frutas más completas y enriquecedoras en la dieta. Un 85% de su composición es agua, por lo que resulta muy refrescante e hidratante. Los azúcares, la mayor parte fructosa (azúcar de la fruta) y en menor proporción, glucosa y sacarosa, de rápida asimilación en el organismo, son los nutrientes más abundantes después del agua. Es fuente discreta de vitamina E o tocoferol y aporta una escasa cantidad de vitamina C. Es rica en fibra, que mejora el tránsito intestinal y entre su contenido mineral sobresale el potasio. La vitamina E posee acción antioxidante, interviene en la estabilidad de las células sanguíneas como los glóbulos rojos y en la fertilidad. El potasio, es un mineral necesario para la transmisión y generación del impulso nervioso y para la actividad muscular normal, interviene en el equilibrio de agua dentro y fuera de la célula.</a:t>
            </a:r>
            <a:br>
              <a:rPr lang="es-ES" sz="1800" dirty="0" smtClean="0"/>
            </a:br>
            <a:r>
              <a:rPr lang="es-ES" sz="1800" dirty="0" smtClean="0"/>
              <a:t/>
            </a:r>
            <a:br>
              <a:rPr lang="es-ES" sz="1800" dirty="0" smtClean="0"/>
            </a:br>
            <a:endParaRPr lang="es-E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Propiedades de la manzana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Propiedades de la manzana </dc:title>
  <dc:creator>YAMILE ADRIANA OBANDO RIOS</dc:creator>
  <cp:lastModifiedBy>YAMILE ADRIANA OBANDO RIOS </cp:lastModifiedBy>
  <cp:revision>1</cp:revision>
  <dcterms:created xsi:type="dcterms:W3CDTF">2012-04-27T17:46:39Z</dcterms:created>
  <dcterms:modified xsi:type="dcterms:W3CDTF">2012-04-27T17:54:40Z</dcterms:modified>
</cp:coreProperties>
</file>