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4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991D163-E375-4099-9E0B-1868F97A2CA6}" type="datetimeFigureOut">
              <a:rPr lang="es-ES" smtClean="0"/>
              <a:t>27/04/2012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15ECB03-461A-4858-8322-8EF592F4E2E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D163-E375-4099-9E0B-1868F97A2CA6}" type="datetimeFigureOut">
              <a:rPr lang="es-ES" smtClean="0"/>
              <a:t>27/04/2012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CB03-461A-4858-8322-8EF592F4E2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D163-E375-4099-9E0B-1868F97A2CA6}" type="datetimeFigureOut">
              <a:rPr lang="es-ES" smtClean="0"/>
              <a:t>27/04/2012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CB03-461A-4858-8322-8EF592F4E2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91D163-E375-4099-9E0B-1868F97A2CA6}" type="datetimeFigureOut">
              <a:rPr lang="es-ES" smtClean="0"/>
              <a:t>27/04/2012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15ECB03-461A-4858-8322-8EF592F4E2E8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991D163-E375-4099-9E0B-1868F97A2CA6}" type="datetimeFigureOut">
              <a:rPr lang="es-ES" smtClean="0"/>
              <a:t>27/04/2012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15ECB03-461A-4858-8322-8EF592F4E2E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D163-E375-4099-9E0B-1868F97A2CA6}" type="datetimeFigureOut">
              <a:rPr lang="es-ES" smtClean="0"/>
              <a:t>27/04/2012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CB03-461A-4858-8322-8EF592F4E2E8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D163-E375-4099-9E0B-1868F97A2CA6}" type="datetimeFigureOut">
              <a:rPr lang="es-ES" smtClean="0"/>
              <a:t>27/04/2012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CB03-461A-4858-8322-8EF592F4E2E8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91D163-E375-4099-9E0B-1868F97A2CA6}" type="datetimeFigureOut">
              <a:rPr lang="es-ES" smtClean="0"/>
              <a:t>27/04/2012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15ECB03-461A-4858-8322-8EF592F4E2E8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D163-E375-4099-9E0B-1868F97A2CA6}" type="datetimeFigureOut">
              <a:rPr lang="es-ES" smtClean="0"/>
              <a:t>27/04/2012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CB03-461A-4858-8322-8EF592F4E2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91D163-E375-4099-9E0B-1868F97A2CA6}" type="datetimeFigureOut">
              <a:rPr lang="es-ES" smtClean="0"/>
              <a:t>27/04/2012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15ECB03-461A-4858-8322-8EF592F4E2E8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91D163-E375-4099-9E0B-1868F97A2CA6}" type="datetimeFigureOut">
              <a:rPr lang="es-ES" smtClean="0"/>
              <a:t>27/04/2012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15ECB03-461A-4858-8322-8EF592F4E2E8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991D163-E375-4099-9E0B-1868F97A2CA6}" type="datetimeFigureOut">
              <a:rPr lang="es-ES" smtClean="0"/>
              <a:t>27/04/2012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15ECB03-461A-4858-8322-8EF592F4E2E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7272808" cy="1224136"/>
          </a:xfrm>
        </p:spPr>
        <p:txBody>
          <a:bodyPr>
            <a:normAutofit/>
          </a:bodyPr>
          <a:lstStyle/>
          <a:p>
            <a:r>
              <a:rPr lang="es-ES" dirty="0" smtClean="0"/>
              <a:t>Gastronomía de Colombia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348880"/>
            <a:ext cx="6400800" cy="1752600"/>
          </a:xfrm>
        </p:spPr>
        <p:txBody>
          <a:bodyPr>
            <a:norm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Al igual que sus demás manifestaciones culturales, la </a:t>
            </a:r>
            <a:r>
              <a:rPr lang="es-ES" dirty="0" smtClean="0">
                <a:solidFill>
                  <a:schemeClr val="tx1"/>
                </a:solidFill>
              </a:rPr>
              <a:t> gastronomía  </a:t>
            </a:r>
            <a:r>
              <a:rPr lang="es-ES" dirty="0">
                <a:solidFill>
                  <a:schemeClr val="tx1"/>
                </a:solidFill>
              </a:rPr>
              <a:t>de </a:t>
            </a:r>
            <a:r>
              <a:rPr lang="es-ES" dirty="0" smtClean="0">
                <a:solidFill>
                  <a:schemeClr val="tx1"/>
                </a:solidFill>
              </a:rPr>
              <a:t>Colombia varía </a:t>
            </a:r>
            <a:r>
              <a:rPr lang="es-ES" dirty="0">
                <a:solidFill>
                  <a:schemeClr val="tx1"/>
                </a:solidFill>
              </a:rPr>
              <a:t>entre sus distintas regiones: antioqueña, </a:t>
            </a:r>
            <a:r>
              <a:rPr lang="es-ES" dirty="0" smtClean="0">
                <a:solidFill>
                  <a:schemeClr val="tx1"/>
                </a:solidFill>
              </a:rPr>
              <a:t>costeña </a:t>
            </a:r>
            <a:r>
              <a:rPr lang="es-ES" dirty="0">
                <a:solidFill>
                  <a:schemeClr val="tx1"/>
                </a:solidFill>
              </a:rPr>
              <a:t>cundiboyacence, tolimense-opita, nariñense, santandereana, pacífica, valluna, llanera y amazónica. </a:t>
            </a:r>
            <a:endParaRPr lang="es-ES" dirty="0" smtClean="0">
              <a:solidFill>
                <a:schemeClr val="tx1"/>
              </a:solidFill>
            </a:endParaRPr>
          </a:p>
          <a:p>
            <a:pPr algn="just"/>
            <a:endParaRPr lang="es-ES" dirty="0" smtClean="0">
              <a:solidFill>
                <a:schemeClr val="tx1"/>
              </a:solidFill>
            </a:endParaRP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algn="just"/>
            <a:endParaRPr lang="es-ES" dirty="0" smtClean="0">
              <a:solidFill>
                <a:schemeClr val="tx1"/>
              </a:solidFill>
            </a:endParaRP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 Antioquia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Bandeja paisa</a:t>
            </a:r>
          </a:p>
          <a:p>
            <a:r>
              <a:rPr lang="es-ES" dirty="0" smtClean="0"/>
              <a:t>Fríjoles antioqueños</a:t>
            </a:r>
          </a:p>
          <a:p>
            <a:r>
              <a:rPr lang="es-ES" dirty="0" smtClean="0"/>
              <a:t>Fríjoles con pezuña</a:t>
            </a:r>
          </a:p>
          <a:p>
            <a:r>
              <a:rPr lang="es-ES" dirty="0" smtClean="0"/>
              <a:t>Crema de fríjoles</a:t>
            </a:r>
          </a:p>
          <a:p>
            <a:r>
              <a:rPr lang="es-ES" dirty="0" smtClean="0"/>
              <a:t>Sancocho antioqueño</a:t>
            </a:r>
          </a:p>
          <a:p>
            <a:r>
              <a:rPr lang="es-ES" dirty="0" smtClean="0"/>
              <a:t>Sopa de mondongo antioqueño</a:t>
            </a:r>
          </a:p>
          <a:p>
            <a:r>
              <a:rPr lang="es-ES" dirty="0" smtClean="0"/>
              <a:t>Morcilla antioqueña</a:t>
            </a:r>
          </a:p>
          <a:p>
            <a:r>
              <a:rPr lang="es-ES" dirty="0" smtClean="0"/>
              <a:t>Chorizo </a:t>
            </a:r>
            <a:r>
              <a:rPr lang="es-ES" dirty="0" smtClean="0"/>
              <a:t>antioqueño</a:t>
            </a:r>
          </a:p>
          <a:p>
            <a:r>
              <a:rPr lang="es-ES" dirty="0" smtClean="0"/>
              <a:t>Carnes asadas al carbón o parrilladas</a:t>
            </a:r>
          </a:p>
          <a:p>
            <a:r>
              <a:rPr lang="es-ES" dirty="0" smtClean="0"/>
              <a:t>Posta o muchacho sudaos o "</a:t>
            </a:r>
            <a:r>
              <a:rPr lang="es-ES" dirty="0" err="1" smtClean="0"/>
              <a:t>sudao</a:t>
            </a:r>
            <a:r>
              <a:rPr lang="es-ES" dirty="0" smtClean="0"/>
              <a:t>"</a:t>
            </a:r>
          </a:p>
          <a:p>
            <a:r>
              <a:rPr lang="es-ES" dirty="0" smtClean="0"/>
              <a:t>Lomo de cerdo acaramelado</a:t>
            </a:r>
          </a:p>
          <a:p>
            <a:r>
              <a:rPr lang="es-ES" dirty="0" smtClean="0"/>
              <a:t>Patacones antioqueños</a:t>
            </a:r>
          </a:p>
          <a:p>
            <a:r>
              <a:rPr lang="es-ES" dirty="0" err="1" smtClean="0"/>
              <a:t>Hogao</a:t>
            </a:r>
            <a:endParaRPr lang="es-ES" dirty="0" smtClean="0"/>
          </a:p>
          <a:p>
            <a:r>
              <a:rPr lang="es-ES" dirty="0" err="1" smtClean="0"/>
              <a:t>Calentao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cundiboyacence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/>
              <a:t>Ajiaco</a:t>
            </a:r>
            <a:endParaRPr lang="es-ES" dirty="0" smtClean="0"/>
          </a:p>
          <a:p>
            <a:r>
              <a:rPr lang="es-ES" dirty="0" smtClean="0"/>
              <a:t>Lomo al </a:t>
            </a:r>
            <a:r>
              <a:rPr lang="es-ES" dirty="0" smtClean="0"/>
              <a:t>trapo</a:t>
            </a:r>
          </a:p>
          <a:p>
            <a:r>
              <a:rPr lang="es-ES" dirty="0" smtClean="0"/>
              <a:t>Sopa de arroz con mondongo (callos)</a:t>
            </a:r>
          </a:p>
          <a:p>
            <a:r>
              <a:rPr lang="es-ES" dirty="0" smtClean="0"/>
              <a:t>Carne Oreada</a:t>
            </a:r>
          </a:p>
          <a:p>
            <a:r>
              <a:rPr lang="es-ES" dirty="0" smtClean="0"/>
              <a:t>crema de choclo</a:t>
            </a:r>
          </a:p>
          <a:p>
            <a:r>
              <a:rPr lang="es-ES" dirty="0" smtClean="0"/>
              <a:t>Caldo de pajarilla</a:t>
            </a:r>
          </a:p>
          <a:p>
            <a:r>
              <a:rPr lang="es-ES" dirty="0" smtClean="0"/>
              <a:t>Tamal  </a:t>
            </a:r>
            <a:r>
              <a:rPr lang="es-ES" dirty="0" smtClean="0"/>
              <a:t>con chocolate</a:t>
            </a:r>
          </a:p>
          <a:p>
            <a:r>
              <a:rPr lang="es-ES" dirty="0" smtClean="0"/>
              <a:t>Sobre barriga con </a:t>
            </a:r>
            <a:r>
              <a:rPr lang="es-ES" dirty="0" smtClean="0"/>
              <a:t>papas chorreadas</a:t>
            </a:r>
          </a:p>
          <a:p>
            <a:r>
              <a:rPr lang="es-ES" dirty="0" smtClean="0"/>
              <a:t>Fresas con crema</a:t>
            </a:r>
          </a:p>
          <a:p>
            <a:r>
              <a:rPr lang="es-ES" dirty="0" smtClean="0"/>
              <a:t>Cuajada con </a:t>
            </a:r>
            <a:r>
              <a:rPr lang="es-ES" dirty="0" err="1" smtClean="0"/>
              <a:t>melao</a:t>
            </a:r>
            <a:endParaRPr lang="es-ES" dirty="0" smtClean="0"/>
          </a:p>
          <a:p>
            <a:r>
              <a:rPr lang="es-ES" dirty="0" smtClean="0"/>
              <a:t>Postre de natas</a:t>
            </a:r>
          </a:p>
          <a:p>
            <a:r>
              <a:rPr lang="es-ES" dirty="0" smtClean="0"/>
              <a:t>Cocido boyacense</a:t>
            </a:r>
          </a:p>
          <a:p>
            <a:r>
              <a:rPr lang="es-ES" dirty="0" smtClean="0"/>
              <a:t>Brevas con </a:t>
            </a:r>
            <a:r>
              <a:rPr lang="es-ES" dirty="0" err="1" smtClean="0"/>
              <a:t>arequipe</a:t>
            </a:r>
            <a:endParaRPr lang="es-ES" dirty="0" smtClean="0"/>
          </a:p>
          <a:p>
            <a:r>
              <a:rPr lang="es-ES" dirty="0" err="1" smtClean="0"/>
              <a:t>Sabajón</a:t>
            </a:r>
            <a:endParaRPr lang="es-ES" dirty="0" smtClean="0"/>
          </a:p>
          <a:p>
            <a:r>
              <a:rPr lang="es-ES" dirty="0" smtClean="0"/>
              <a:t>Almojábana</a:t>
            </a:r>
          </a:p>
          <a:p>
            <a:r>
              <a:rPr lang="es-ES" dirty="0" smtClean="0"/>
              <a:t>Masato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valle caucana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err="1" smtClean="0"/>
              <a:t>Pandebono</a:t>
            </a:r>
            <a:endParaRPr lang="es-ES" dirty="0" smtClean="0"/>
          </a:p>
          <a:p>
            <a:r>
              <a:rPr lang="es-ES" dirty="0" smtClean="0"/>
              <a:t>Arepa </a:t>
            </a:r>
            <a:r>
              <a:rPr lang="es-ES" dirty="0" smtClean="0"/>
              <a:t>valluna</a:t>
            </a:r>
          </a:p>
          <a:p>
            <a:r>
              <a:rPr lang="es-ES" dirty="0" smtClean="0"/>
              <a:t>Panderos</a:t>
            </a:r>
          </a:p>
          <a:p>
            <a:r>
              <a:rPr lang="es-ES" dirty="0" smtClean="0"/>
              <a:t>Aborrajados</a:t>
            </a:r>
          </a:p>
          <a:p>
            <a:r>
              <a:rPr lang="es-ES" dirty="0" smtClean="0"/>
              <a:t>Empanadas vallunas</a:t>
            </a:r>
          </a:p>
          <a:p>
            <a:r>
              <a:rPr lang="es-ES" dirty="0" smtClean="0"/>
              <a:t>Tostadas con </a:t>
            </a:r>
            <a:r>
              <a:rPr lang="es-ES" dirty="0" err="1" smtClean="0"/>
              <a:t>Hogao</a:t>
            </a:r>
            <a:endParaRPr lang="es-ES" dirty="0" smtClean="0"/>
          </a:p>
          <a:p>
            <a:r>
              <a:rPr lang="es-ES" dirty="0" smtClean="0"/>
              <a:t>Masitas de choclo tierno</a:t>
            </a:r>
          </a:p>
          <a:p>
            <a:r>
              <a:rPr lang="es-ES" dirty="0" smtClean="0"/>
              <a:t>Plátano asado con queso</a:t>
            </a:r>
          </a:p>
          <a:p>
            <a:r>
              <a:rPr lang="es-ES" dirty="0" err="1" smtClean="0"/>
              <a:t>Marranitas</a:t>
            </a:r>
            <a:endParaRPr lang="es-ES" dirty="0" smtClean="0"/>
          </a:p>
          <a:p>
            <a:r>
              <a:rPr lang="es-ES" dirty="0" smtClean="0"/>
              <a:t>Torta de chontaduro</a:t>
            </a:r>
          </a:p>
          <a:p>
            <a:r>
              <a:rPr lang="es-ES" dirty="0" err="1" smtClean="0"/>
              <a:t>cuaresmeros</a:t>
            </a:r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costa </a:t>
            </a:r>
            <a:r>
              <a:rPr lang="es-ES" dirty="0" err="1" smtClean="0"/>
              <a:t>caribe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Sancocho de </a:t>
            </a:r>
            <a:r>
              <a:rPr lang="es-ES" dirty="0" err="1" smtClean="0"/>
              <a:t>bocachico</a:t>
            </a:r>
            <a:endParaRPr lang="es-ES" dirty="0" smtClean="0"/>
          </a:p>
          <a:p>
            <a:r>
              <a:rPr lang="es-ES" dirty="0" smtClean="0"/>
              <a:t>Sancocho de carne salada</a:t>
            </a:r>
          </a:p>
          <a:p>
            <a:r>
              <a:rPr lang="es-ES" dirty="0" smtClean="0"/>
              <a:t>Sancocho de costilla</a:t>
            </a:r>
          </a:p>
          <a:p>
            <a:r>
              <a:rPr lang="es-ES" dirty="0" smtClean="0"/>
              <a:t>Sancocho de jurel</a:t>
            </a:r>
          </a:p>
          <a:p>
            <a:r>
              <a:rPr lang="es-ES" dirty="0" smtClean="0"/>
              <a:t>Sancocho de gallina</a:t>
            </a:r>
          </a:p>
          <a:p>
            <a:r>
              <a:rPr lang="es-ES" dirty="0" smtClean="0"/>
              <a:t>Sancocho de hueso</a:t>
            </a:r>
          </a:p>
          <a:p>
            <a:r>
              <a:rPr lang="es-ES" dirty="0" smtClean="0"/>
              <a:t>Sancocho de médula</a:t>
            </a:r>
          </a:p>
          <a:p>
            <a:r>
              <a:rPr lang="es-ES" dirty="0" smtClean="0"/>
              <a:t>Sancocho de rabo</a:t>
            </a:r>
          </a:p>
          <a:p>
            <a:r>
              <a:rPr lang="es-ES" dirty="0" smtClean="0"/>
              <a:t>Sancocho de sábalo</a:t>
            </a:r>
          </a:p>
          <a:p>
            <a:r>
              <a:rPr lang="es-ES" dirty="0" smtClean="0"/>
              <a:t>Sancocho trifásico</a:t>
            </a:r>
          </a:p>
          <a:p>
            <a:r>
              <a:rPr lang="es-ES" dirty="0" smtClean="0"/>
              <a:t>Sancocho de cabeza de cerdo ahumado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 la Huilense </a:t>
            </a:r>
            <a:r>
              <a:rPr lang="es-ES" b="1" dirty="0" smtClean="0"/>
              <a:t>y </a:t>
            </a:r>
            <a:r>
              <a:rPr lang="es-ES" b="1" dirty="0" smtClean="0"/>
              <a:t>tolimense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Lechona</a:t>
            </a:r>
          </a:p>
          <a:p>
            <a:r>
              <a:rPr lang="es-ES" dirty="0" smtClean="0"/>
              <a:t>Asado huilense</a:t>
            </a:r>
          </a:p>
          <a:p>
            <a:r>
              <a:rPr lang="es-ES" dirty="0" smtClean="0"/>
              <a:t>Atollado o guiso </a:t>
            </a:r>
            <a:r>
              <a:rPr lang="es-ES" dirty="0" err="1" smtClean="0"/>
              <a:t>saperopo</a:t>
            </a:r>
            <a:endParaRPr lang="es-ES" dirty="0" smtClean="0"/>
          </a:p>
          <a:p>
            <a:r>
              <a:rPr lang="es-ES" dirty="0" smtClean="0"/>
              <a:t>Fríjoles verdes con costilla</a:t>
            </a:r>
          </a:p>
          <a:p>
            <a:r>
              <a:rPr lang="es-ES" dirty="0" smtClean="0"/>
              <a:t>Viudo de </a:t>
            </a:r>
            <a:r>
              <a:rPr lang="es-ES" dirty="0" err="1" smtClean="0"/>
              <a:t>bocachico</a:t>
            </a:r>
            <a:r>
              <a:rPr lang="es-ES" dirty="0" smtClean="0"/>
              <a:t> o capaz</a:t>
            </a:r>
          </a:p>
          <a:p>
            <a:r>
              <a:rPr lang="es-ES" dirty="0" smtClean="0"/>
              <a:t>Tamal de </a:t>
            </a:r>
            <a:r>
              <a:rPr lang="es-ES" dirty="0" err="1" smtClean="0"/>
              <a:t>biabo</a:t>
            </a:r>
            <a:endParaRPr lang="es-ES" dirty="0" smtClean="0"/>
          </a:p>
          <a:p>
            <a:r>
              <a:rPr lang="es-ES" dirty="0" smtClean="0"/>
              <a:t>Arepa </a:t>
            </a:r>
            <a:r>
              <a:rPr lang="es-ES" dirty="0" err="1" smtClean="0"/>
              <a:t>orejiperro</a:t>
            </a:r>
            <a:endParaRPr lang="es-ES" dirty="0" smtClean="0"/>
          </a:p>
          <a:p>
            <a:r>
              <a:rPr lang="es-ES" dirty="0" smtClean="0"/>
              <a:t>Mojarra frita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Gastronomía santandereana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Arepa Santandereana</a:t>
            </a:r>
          </a:p>
          <a:p>
            <a:r>
              <a:rPr lang="es-ES" dirty="0" smtClean="0"/>
              <a:t>Mute santandereano</a:t>
            </a:r>
          </a:p>
          <a:p>
            <a:r>
              <a:rPr lang="es-ES" dirty="0" smtClean="0"/>
              <a:t>Carne </a:t>
            </a:r>
            <a:r>
              <a:rPr lang="es-ES" dirty="0" err="1" smtClean="0"/>
              <a:t>Oriada</a:t>
            </a:r>
            <a:endParaRPr lang="es-ES" dirty="0" smtClean="0"/>
          </a:p>
          <a:p>
            <a:r>
              <a:rPr lang="es-ES" dirty="0" smtClean="0"/>
              <a:t>Pepitoria</a:t>
            </a:r>
          </a:p>
          <a:p>
            <a:r>
              <a:rPr lang="es-ES" dirty="0" smtClean="0"/>
              <a:t>Hormiga culona</a:t>
            </a:r>
          </a:p>
          <a:p>
            <a:r>
              <a:rPr lang="es-ES" dirty="0" smtClean="0"/>
              <a:t>Bofe</a:t>
            </a:r>
          </a:p>
          <a:p>
            <a:r>
              <a:rPr lang="es-ES" dirty="0" smtClean="0"/>
              <a:t>Habas Fritas Picantes</a:t>
            </a:r>
          </a:p>
          <a:p>
            <a:r>
              <a:rPr lang="es-ES" dirty="0" smtClean="0"/>
              <a:t>Bocadillo Veleño</a:t>
            </a:r>
          </a:p>
          <a:p>
            <a:r>
              <a:rPr lang="es-ES" dirty="0" smtClean="0"/>
              <a:t>Cabrito asado</a:t>
            </a:r>
          </a:p>
          <a:p>
            <a:r>
              <a:rPr lang="es-ES" dirty="0" smtClean="0"/>
              <a:t>Mondongo</a:t>
            </a:r>
          </a:p>
          <a:p>
            <a:r>
              <a:rPr lang="es-ES" dirty="0" smtClean="0"/>
              <a:t>Tamal Santandereano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Gastronomía llanera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Ternera a la llanera</a:t>
            </a:r>
          </a:p>
          <a:p>
            <a:r>
              <a:rPr lang="es-ES" dirty="0" smtClean="0"/>
              <a:t>Hervido de gumarra</a:t>
            </a:r>
          </a:p>
          <a:p>
            <a:r>
              <a:rPr lang="es-ES" dirty="0" smtClean="0"/>
              <a:t>Cachapas de maíz tierno</a:t>
            </a:r>
          </a:p>
          <a:p>
            <a:r>
              <a:rPr lang="es-ES" dirty="0" smtClean="0"/>
              <a:t>Hayaca criolla</a:t>
            </a:r>
          </a:p>
          <a:p>
            <a:r>
              <a:rPr lang="es-ES" dirty="0" smtClean="0"/>
              <a:t>Carapacho de Morrocoy</a:t>
            </a:r>
          </a:p>
          <a:p>
            <a:r>
              <a:rPr lang="es-ES" dirty="0" smtClean="0"/>
              <a:t>Chanfaina</a:t>
            </a:r>
          </a:p>
          <a:p>
            <a:r>
              <a:rPr lang="es-ES" dirty="0" smtClean="0"/>
              <a:t>Dulce de Huevo de </a:t>
            </a:r>
            <a:r>
              <a:rPr lang="es-ES" dirty="0" err="1" smtClean="0"/>
              <a:t>Terecay</a:t>
            </a:r>
            <a:endParaRPr lang="es-ES" dirty="0" smtClean="0"/>
          </a:p>
          <a:p>
            <a:r>
              <a:rPr lang="es-ES" dirty="0" err="1" smtClean="0"/>
              <a:t>Empantalonao</a:t>
            </a:r>
            <a:r>
              <a:rPr lang="es-ES" dirty="0" smtClean="0"/>
              <a:t> de Morrocoy o Galápago</a:t>
            </a:r>
          </a:p>
          <a:p>
            <a:r>
              <a:rPr lang="es-ES" dirty="0" smtClean="0"/>
              <a:t>Guiso de </a:t>
            </a:r>
            <a:r>
              <a:rPr lang="es-ES" dirty="0" err="1" smtClean="0"/>
              <a:t>Curitos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Gastronomía nariñense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Las </a:t>
            </a:r>
            <a:r>
              <a:rPr lang="es-ES" dirty="0" err="1" smtClean="0"/>
              <a:t>pambasas</a:t>
            </a:r>
            <a:r>
              <a:rPr lang="es-ES" dirty="0" smtClean="0"/>
              <a:t> (pan tradicional).</a:t>
            </a:r>
          </a:p>
          <a:p>
            <a:r>
              <a:rPr lang="es-ES" dirty="0" smtClean="0"/>
              <a:t>Las </a:t>
            </a:r>
            <a:r>
              <a:rPr lang="es-ES" dirty="0" err="1" smtClean="0"/>
              <a:t>allullas</a:t>
            </a:r>
            <a:r>
              <a:rPr lang="es-ES" dirty="0" smtClean="0"/>
              <a:t> (pan de dulce tradicional).</a:t>
            </a:r>
          </a:p>
          <a:p>
            <a:r>
              <a:rPr lang="es-ES" dirty="0" smtClean="0"/>
              <a:t>Las Empanadas de harina con guiso base en arroz cocido y arveja ídem, (el guiso compuesto puede variar infinitamente). Nunca con guiso base de papa. (Ver empanada en Colombia)</a:t>
            </a:r>
          </a:p>
          <a:p>
            <a:r>
              <a:rPr lang="es-ES" dirty="0" smtClean="0"/>
              <a:t>Las Empanadas de añejo con guiso base en arroz cocido y arveja ídem, (el guiso compuesto puede variar infinitamente). Nunca con guiso base de papa. (Ver empanada en Colombia)</a:t>
            </a:r>
          </a:p>
          <a:p>
            <a:r>
              <a:rPr lang="es-ES" dirty="0" smtClean="0"/>
              <a:t>Las hojaldras o tortillas de harina.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</TotalTime>
  <Words>371</Words>
  <Application>Microsoft Office PowerPoint</Application>
  <PresentationFormat>Presentación en pantalla (4:3)</PresentationFormat>
  <Paragraphs>98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Mirador</vt:lpstr>
      <vt:lpstr>Gastronomía de Colombia </vt:lpstr>
      <vt:lpstr>En Antioquia </vt:lpstr>
      <vt:lpstr>La cundiboyacence </vt:lpstr>
      <vt:lpstr>La valle caucana </vt:lpstr>
      <vt:lpstr>La costa caribe </vt:lpstr>
      <vt:lpstr> la Huilense y tolimense</vt:lpstr>
      <vt:lpstr>Gastronomía santandereana</vt:lpstr>
      <vt:lpstr>Gastronomía llanera</vt:lpstr>
      <vt:lpstr>Gastronomía nariñense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Gastronomía de Colombia</dc:title>
  <dc:creator>YAMILE ADRIANA OBANDO RIOS</dc:creator>
  <cp:lastModifiedBy>YAMILE ADRIANA OBANDO RIOS </cp:lastModifiedBy>
  <cp:revision>2</cp:revision>
  <dcterms:created xsi:type="dcterms:W3CDTF">2012-04-27T18:16:09Z</dcterms:created>
  <dcterms:modified xsi:type="dcterms:W3CDTF">2012-04-27T18:28:49Z</dcterms:modified>
</cp:coreProperties>
</file>